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D6C-4DB7-4ADE-B777-4A8A0EDE1AAA}" type="datetimeFigureOut">
              <a:rPr lang="en-US" smtClean="0"/>
              <a:t>2023-12-10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56D-F8C1-4DFA-9182-A1152FF79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5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D6C-4DB7-4ADE-B777-4A8A0EDE1AAA}" type="datetimeFigureOut">
              <a:rPr lang="en-US" smtClean="0"/>
              <a:t>2023-12-10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56D-F8C1-4DFA-9182-A1152FF79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8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D6C-4DB7-4ADE-B777-4A8A0EDE1AAA}" type="datetimeFigureOut">
              <a:rPr lang="en-US" smtClean="0"/>
              <a:t>2023-12-10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56D-F8C1-4DFA-9182-A1152FF79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7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D6C-4DB7-4ADE-B777-4A8A0EDE1AAA}" type="datetimeFigureOut">
              <a:rPr lang="en-US" smtClean="0"/>
              <a:t>2023-12-10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56D-F8C1-4DFA-9182-A1152FF79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8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D6C-4DB7-4ADE-B777-4A8A0EDE1AAA}" type="datetimeFigureOut">
              <a:rPr lang="en-US" smtClean="0"/>
              <a:t>2023-12-10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56D-F8C1-4DFA-9182-A1152FF79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5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D6C-4DB7-4ADE-B777-4A8A0EDE1AAA}" type="datetimeFigureOut">
              <a:rPr lang="en-US" smtClean="0"/>
              <a:t>2023-12-10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56D-F8C1-4DFA-9182-A1152FF79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5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D6C-4DB7-4ADE-B777-4A8A0EDE1AAA}" type="datetimeFigureOut">
              <a:rPr lang="en-US" smtClean="0"/>
              <a:t>2023-12-10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56D-F8C1-4DFA-9182-A1152FF79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5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D6C-4DB7-4ADE-B777-4A8A0EDE1AAA}" type="datetimeFigureOut">
              <a:rPr lang="en-US" smtClean="0"/>
              <a:t>2023-12-10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56D-F8C1-4DFA-9182-A1152FF79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5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D6C-4DB7-4ADE-B777-4A8A0EDE1AAA}" type="datetimeFigureOut">
              <a:rPr lang="en-US" smtClean="0"/>
              <a:t>2023-12-10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56D-F8C1-4DFA-9182-A1152FF79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D6C-4DB7-4ADE-B777-4A8A0EDE1AAA}" type="datetimeFigureOut">
              <a:rPr lang="en-US" smtClean="0"/>
              <a:t>2023-12-10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56D-F8C1-4DFA-9182-A1152FF79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0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D6C-4DB7-4ADE-B777-4A8A0EDE1AAA}" type="datetimeFigureOut">
              <a:rPr lang="en-US" smtClean="0"/>
              <a:t>2023-12-10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56D-F8C1-4DFA-9182-A1152FF79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06D6C-4DB7-4ADE-B777-4A8A0EDE1AAA}" type="datetimeFigureOut">
              <a:rPr lang="en-US" smtClean="0"/>
              <a:t>2023-12-10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E56D-F8C1-4DFA-9182-A1152FF79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1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251"/>
            <a:ext cx="12191999" cy="1476147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C7C6349F-C485-C9C2-D1C8-2D68C547A7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198670" y="35759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 smtClean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917879" y="3160249"/>
            <a:ext cx="9144000" cy="1655762"/>
          </a:xfrm>
        </p:spPr>
        <p:txBody>
          <a:bodyPr/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dirty="0" smtClean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dirty="0" smtClean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dirty="0" smtClean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dirty="0" smtClean="0">
              <a:cs typeface="B Nazanin" panose="00000400000000000000" pitchFamily="2" charset="-78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2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251"/>
            <a:ext cx="12191999" cy="1476147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265797" y="1816463"/>
            <a:ext cx="7766936" cy="38856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تعداد اسلایدها بهتر است بین 15 تا 20 باشد.</a:t>
            </a:r>
          </a:p>
        </p:txBody>
      </p:sp>
    </p:spTree>
    <p:extLst>
      <p:ext uri="{BB962C8B-B14F-4D97-AF65-F5344CB8AC3E}">
        <p14:creationId xmlns:p14="http://schemas.microsoft.com/office/powerpoint/2010/main" val="377097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PC-1</dc:creator>
  <cp:lastModifiedBy>PC-1</cp:lastModifiedBy>
  <cp:revision>2</cp:revision>
  <dcterms:created xsi:type="dcterms:W3CDTF">2023-12-10T10:07:03Z</dcterms:created>
  <dcterms:modified xsi:type="dcterms:W3CDTF">2023-12-10T10:18:34Z</dcterms:modified>
</cp:coreProperties>
</file>